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2"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8FFD2C-E8B2-4FCF-8490-8D92BBA47CEA}" v="2" dt="2020-05-07T20:50:05.640"/>
    <p1510:client id="{4D130EAD-C407-984C-2188-98C48E104C8A}" v="32" dt="2020-05-20T20:10:26.1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67" d="100"/>
          <a:sy n="67" d="100"/>
        </p:scale>
        <p:origin x="65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401390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3264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970394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49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321470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674796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5/21/2020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692200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5/21/2020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880612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934668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675155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73367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5/21/2020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126128199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flickr.com/photos/64884898@N04/5981191122" TargetMode="External"/><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hyperlink" Target="https://www.mtctutorials.com/download/music-icon-free-png-lower-third/"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tctutorials.com/download/music-icon-free-png-lower-third/" TargetMode="External"/><Relationship Id="rId7" Type="http://schemas.openxmlformats.org/officeDocument/2006/relationships/hyperlink" Target="https://pixabay.com/en/clarinet-wind-instrument-music-play-1870572/" TargetMode="External"/><Relationship Id="rId12" Type="http://schemas.openxmlformats.org/officeDocument/2006/relationships/hyperlink" Target="https://wtpsnj-my.sharepoint.com/:w:/g/personal/kkersznowski_wtps_org1/EdNHIhuNNKtCl4AHe1pveq0Bn6C3A7T1MycKw3VKxD4JeQ?e=RuzsYL"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hyperlink" Target="https://forms.office.com/Pages/ResponsePage.aspx?id=MNRd2DZlrkS7nnRxZaAHNUrCPN1IQ8xCs7WlRgx8kW1UOFBRTUxBOERXVDFFRFFOVjdGR01QN0NBUC4u" TargetMode="External"/><Relationship Id="rId5" Type="http://schemas.openxmlformats.org/officeDocument/2006/relationships/hyperlink" Target="https://commons.wikimedia.org/wiki/File:French_horn_back.png" TargetMode="External"/><Relationship Id="rId10" Type="http://schemas.openxmlformats.org/officeDocument/2006/relationships/hyperlink" Target="../Documents/Elem%20Band%20Recruitment%20Letter%2020-21.pdf" TargetMode="External"/><Relationship Id="rId4" Type="http://schemas.openxmlformats.org/officeDocument/2006/relationships/image" Target="../media/image4.png"/><Relationship Id="rId9" Type="http://schemas.openxmlformats.org/officeDocument/2006/relationships/hyperlink" Target="http://pngimg.com/download/14749"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www.mtctutorials.com/download/music-icon-free-png-lower-third/" TargetMode="External"/><Relationship Id="rId3" Type="http://schemas.openxmlformats.org/officeDocument/2006/relationships/image" Target="../media/image7.jpeg"/><Relationship Id="rId7" Type="http://schemas.openxmlformats.org/officeDocument/2006/relationships/image" Target="../media/image10.png"/><Relationship Id="rId2" Type="http://schemas.openxmlformats.org/officeDocument/2006/relationships/slideLayout" Target="../slideLayouts/slideLayout7.xml"/><Relationship Id="rId1" Type="http://schemas.openxmlformats.org/officeDocument/2006/relationships/video" Target="https://www.youtube.com/embed/b7y75yjilrA?feature=oembed" TargetMode="External"/><Relationship Id="rId6" Type="http://schemas.openxmlformats.org/officeDocument/2006/relationships/image" Target="../media/image9.png"/><Relationship Id="rId5" Type="http://schemas.openxmlformats.org/officeDocument/2006/relationships/hyperlink" Target="http://www.pngall.com/music-png" TargetMode="Externa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8" Type="http://schemas.openxmlformats.org/officeDocument/2006/relationships/hyperlink" Target="https://www.mtctutorials.com/download/music-icon-free-png-lower-third/" TargetMode="External"/><Relationship Id="rId3" Type="http://schemas.openxmlformats.org/officeDocument/2006/relationships/image" Target="../media/image11.png"/><Relationship Id="rId7" Type="http://schemas.openxmlformats.org/officeDocument/2006/relationships/image" Target="../media/image10.png"/><Relationship Id="rId2" Type="http://schemas.openxmlformats.org/officeDocument/2006/relationships/slideLayout" Target="../slideLayouts/slideLayout7.xml"/><Relationship Id="rId1" Type="http://schemas.openxmlformats.org/officeDocument/2006/relationships/video" Target="https://player.vimeo.com/video/81813279?app_id=122963" TargetMode="External"/><Relationship Id="rId6" Type="http://schemas.openxmlformats.org/officeDocument/2006/relationships/image" Target="../media/image12.jpeg"/><Relationship Id="rId5" Type="http://schemas.openxmlformats.org/officeDocument/2006/relationships/image" Target="../media/image9.png"/><Relationship Id="rId4" Type="http://schemas.openxmlformats.org/officeDocument/2006/relationships/hyperlink" Target="http://www.pngall.com/music-p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music, maker&#10;&#10;Description automatically generated">
            <a:extLst>
              <a:ext uri="{FF2B5EF4-FFF2-40B4-BE49-F238E27FC236}">
                <a16:creationId xmlns:a16="http://schemas.microsoft.com/office/drawing/2014/main" id="{686D6A91-8D39-44D1-A0EF-BD7484367B3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0098" r="9089" b="-2"/>
          <a:stretch/>
        </p:blipFill>
        <p:spPr>
          <a:xfrm>
            <a:off x="3523488" y="10"/>
            <a:ext cx="8668512" cy="6857990"/>
          </a:xfrm>
          <a:prstGeom prst="rect">
            <a:avLst/>
          </a:prstGeom>
        </p:spPr>
      </p:pic>
      <p:sp>
        <p:nvSpPr>
          <p:cNvPr id="15" name="Rectangle 14">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7981" y="1122363"/>
            <a:ext cx="4023360" cy="3204134"/>
          </a:xfrm>
        </p:spPr>
        <p:txBody>
          <a:bodyPr anchor="b">
            <a:normAutofit/>
          </a:bodyPr>
          <a:lstStyle/>
          <a:p>
            <a:pPr algn="l"/>
            <a:r>
              <a:rPr lang="en-US" sz="4800" b="1" dirty="0">
                <a:latin typeface="Goudy Stout" panose="0202090407030B020401" pitchFamily="18" charset="0"/>
                <a:cs typeface="Calibri Light"/>
              </a:rPr>
              <a:t>Join the Band</a:t>
            </a:r>
          </a:p>
        </p:txBody>
      </p:sp>
      <p:sp>
        <p:nvSpPr>
          <p:cNvPr id="3" name="Subtitle 2"/>
          <p:cNvSpPr>
            <a:spLocks noGrp="1"/>
          </p:cNvSpPr>
          <p:nvPr>
            <p:ph type="subTitle" idx="1"/>
          </p:nvPr>
        </p:nvSpPr>
        <p:spPr>
          <a:xfrm>
            <a:off x="477980" y="4872922"/>
            <a:ext cx="4023359" cy="1208141"/>
          </a:xfrm>
        </p:spPr>
        <p:txBody>
          <a:bodyPr vert="horz" lIns="91440" tIns="45720" rIns="91440" bIns="45720" rtlCol="0">
            <a:normAutofit/>
          </a:bodyPr>
          <a:lstStyle/>
          <a:p>
            <a:pPr algn="l"/>
            <a:r>
              <a:rPr lang="en-US" sz="2000">
                <a:cs typeface="Calibri"/>
              </a:rPr>
              <a:t>Hurffville Elementary School</a:t>
            </a:r>
          </a:p>
          <a:p>
            <a:pPr algn="l"/>
            <a:r>
              <a:rPr lang="en-US" sz="2000">
                <a:cs typeface="Calibri"/>
              </a:rPr>
              <a:t>Ms. Sebastiani, Band Director</a:t>
            </a:r>
          </a:p>
          <a:p>
            <a:pPr algn="l"/>
            <a:r>
              <a:rPr lang="en-US" sz="2000">
                <a:cs typeface="Calibri"/>
              </a:rPr>
              <a:t>lsebastiani@wtps.org</a:t>
            </a:r>
          </a:p>
        </p:txBody>
      </p:sp>
      <p:sp>
        <p:nvSpPr>
          <p:cNvPr id="17" name="Rectangle 16">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9" name="Rectangle 18">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descr="A picture containing drawing&#10;&#10;Description automatically generated">
            <a:extLst>
              <a:ext uri="{FF2B5EF4-FFF2-40B4-BE49-F238E27FC236}">
                <a16:creationId xmlns:a16="http://schemas.microsoft.com/office/drawing/2014/main" id="{F9CA7FEF-786A-4877-8FD4-DC8A68B064AF}"/>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223325" y="319708"/>
            <a:ext cx="1963373" cy="691284"/>
          </a:xfrm>
          <a:prstGeom prst="rect">
            <a:avLst/>
          </a:prstGeom>
        </p:spPr>
      </p:pic>
    </p:spTree>
    <p:extLst>
      <p:ext uri="{BB962C8B-B14F-4D97-AF65-F5344CB8AC3E}">
        <p14:creationId xmlns:p14="http://schemas.microsoft.com/office/powerpoint/2010/main" val="10985722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descr="A picture containing drawing&#10;&#10;Description automatically generated">
            <a:extLst>
              <a:ext uri="{FF2B5EF4-FFF2-40B4-BE49-F238E27FC236}">
                <a16:creationId xmlns:a16="http://schemas.microsoft.com/office/drawing/2014/main" id="{F9CA7FEF-786A-4877-8FD4-DC8A68B064AF}"/>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23325" y="319708"/>
            <a:ext cx="1725613" cy="607571"/>
          </a:xfrm>
          <a:prstGeom prst="rect">
            <a:avLst/>
          </a:prstGeom>
        </p:spPr>
      </p:pic>
      <p:sp>
        <p:nvSpPr>
          <p:cNvPr id="6" name="Title 5">
            <a:extLst>
              <a:ext uri="{FF2B5EF4-FFF2-40B4-BE49-F238E27FC236}">
                <a16:creationId xmlns:a16="http://schemas.microsoft.com/office/drawing/2014/main" id="{22CFDCA4-2276-4484-8B1D-828C2CDA41F2}"/>
              </a:ext>
            </a:extLst>
          </p:cNvPr>
          <p:cNvSpPr>
            <a:spLocks noGrp="1"/>
          </p:cNvSpPr>
          <p:nvPr>
            <p:ph type="ctrTitle"/>
          </p:nvPr>
        </p:nvSpPr>
        <p:spPr>
          <a:xfrm>
            <a:off x="435734" y="2162360"/>
            <a:ext cx="11560935" cy="2207990"/>
          </a:xfrm>
        </p:spPr>
        <p:txBody>
          <a:bodyPr>
            <a:normAutofit fontScale="90000"/>
          </a:bodyPr>
          <a:lstStyle/>
          <a:p>
            <a:pPr algn="l"/>
            <a:br>
              <a:rPr lang="en-US"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Dear Parents, </a:t>
            </a:r>
            <a:br>
              <a:rPr lang="en-US" sz="3600" dirty="0">
                <a:latin typeface="Arial" panose="020B0604020202020204" pitchFamily="34" charset="0"/>
                <a:cs typeface="Arial" panose="020B0604020202020204" pitchFamily="34" charset="0"/>
              </a:rPr>
            </a:b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The next few slides will contain videos that you should watch with your child.  After you have viewed them, please come back to this slide and click on the following links that you’ll need for forms and information about becoming part of the band!</a:t>
            </a:r>
            <a:endParaRPr lang="en-US" dirty="0"/>
          </a:p>
        </p:txBody>
      </p:sp>
      <p:pic>
        <p:nvPicPr>
          <p:cNvPr id="14" name="Picture 13" descr="A picture containing brass, music&#10;&#10;Description automatically generated">
            <a:extLst>
              <a:ext uri="{FF2B5EF4-FFF2-40B4-BE49-F238E27FC236}">
                <a16:creationId xmlns:a16="http://schemas.microsoft.com/office/drawing/2014/main" id="{F03F61E1-5C4C-4152-A6B6-77516A1E6B01}"/>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300966" y="4766176"/>
            <a:ext cx="1419045" cy="980060"/>
          </a:xfrm>
          <a:prstGeom prst="rect">
            <a:avLst/>
          </a:prstGeom>
        </p:spPr>
      </p:pic>
      <p:pic>
        <p:nvPicPr>
          <p:cNvPr id="15" name="Picture 14" descr="A picture containing music, reed&#10;&#10;Description automatically generated">
            <a:extLst>
              <a:ext uri="{FF2B5EF4-FFF2-40B4-BE49-F238E27FC236}">
                <a16:creationId xmlns:a16="http://schemas.microsoft.com/office/drawing/2014/main" id="{A7F82DEA-7863-4CC7-B766-04F5BFF372EA}"/>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flipH="1">
            <a:off x="5239117" y="4721002"/>
            <a:ext cx="1980232" cy="1132445"/>
          </a:xfrm>
          <a:prstGeom prst="rect">
            <a:avLst/>
          </a:prstGeom>
          <a:effectLst>
            <a:glow rad="101600">
              <a:schemeClr val="tx1">
                <a:alpha val="60000"/>
              </a:schemeClr>
            </a:glow>
          </a:effectLst>
        </p:spPr>
      </p:pic>
      <p:pic>
        <p:nvPicPr>
          <p:cNvPr id="16" name="Picture 15" descr="A picture containing music, table, indoor, brass&#10;&#10;Description automatically generated">
            <a:extLst>
              <a:ext uri="{FF2B5EF4-FFF2-40B4-BE49-F238E27FC236}">
                <a16:creationId xmlns:a16="http://schemas.microsoft.com/office/drawing/2014/main" id="{92CD7F06-0713-43E7-9E8B-FDC4E8C03B31}"/>
              </a:ext>
            </a:extLst>
          </p:cNvPr>
          <p:cNvPicPr>
            <a:picLocks noChangeAspect="1"/>
          </p:cNvPicPr>
          <p:nvPr/>
        </p:nvPicPr>
        <p:blipFill>
          <a:blip r:embed="rId8" cstate="print">
            <a:extLst>
              <a:ext uri="{28A0092B-C50C-407E-A947-70E740481C1C}">
                <a14:useLocalDpi xmlns:a14="http://schemas.microsoft.com/office/drawing/2010/main" val="0"/>
              </a:ext>
              <a:ext uri="{837473B0-CC2E-450A-ABE3-18F120FF3D39}">
                <a1611:picAttrSrcUrl xmlns:a1611="http://schemas.microsoft.com/office/drawing/2016/11/main" r:id="rId9"/>
              </a:ext>
            </a:extLst>
          </a:blip>
          <a:stretch>
            <a:fillRect/>
          </a:stretch>
        </p:blipFill>
        <p:spPr>
          <a:xfrm>
            <a:off x="8822412" y="4872922"/>
            <a:ext cx="1943192" cy="828141"/>
          </a:xfrm>
          <a:prstGeom prst="rect">
            <a:avLst/>
          </a:prstGeom>
        </p:spPr>
      </p:pic>
      <p:sp>
        <p:nvSpPr>
          <p:cNvPr id="10" name="TextBox 9">
            <a:extLst>
              <a:ext uri="{FF2B5EF4-FFF2-40B4-BE49-F238E27FC236}">
                <a16:creationId xmlns:a16="http://schemas.microsoft.com/office/drawing/2014/main" id="{8D444152-7AA7-44CE-A70D-C8EA0DE1E8FE}"/>
              </a:ext>
            </a:extLst>
          </p:cNvPr>
          <p:cNvSpPr txBox="1"/>
          <p:nvPr/>
        </p:nvSpPr>
        <p:spPr>
          <a:xfrm>
            <a:off x="779172" y="5777022"/>
            <a:ext cx="2723882" cy="923330"/>
          </a:xfrm>
          <a:prstGeom prst="rect">
            <a:avLst/>
          </a:prstGeom>
          <a:noFill/>
        </p:spPr>
        <p:txBody>
          <a:bodyPr wrap="square" rtlCol="0">
            <a:spAutoFit/>
          </a:bodyPr>
          <a:lstStyle/>
          <a:p>
            <a:pPr algn="ctr"/>
            <a:r>
              <a:rPr lang="en-US" b="1">
                <a:hlinkClick r:id="rId10" action="ppaction://hlinkfile"/>
              </a:rPr>
              <a:t>..\Documents\Elem Band Recruitment Letter 20-21.pdf</a:t>
            </a:r>
            <a:endParaRPr lang="en-US" b="1" dirty="0"/>
          </a:p>
        </p:txBody>
      </p:sp>
      <p:sp>
        <p:nvSpPr>
          <p:cNvPr id="11" name="TextBox 10">
            <a:extLst>
              <a:ext uri="{FF2B5EF4-FFF2-40B4-BE49-F238E27FC236}">
                <a16:creationId xmlns:a16="http://schemas.microsoft.com/office/drawing/2014/main" id="{7536E3CA-4022-4E15-9C3A-C3C7EFCF521A}"/>
              </a:ext>
            </a:extLst>
          </p:cNvPr>
          <p:cNvSpPr txBox="1"/>
          <p:nvPr/>
        </p:nvSpPr>
        <p:spPr>
          <a:xfrm>
            <a:off x="5170868" y="5853448"/>
            <a:ext cx="2324636" cy="369332"/>
          </a:xfrm>
          <a:prstGeom prst="rect">
            <a:avLst/>
          </a:prstGeom>
          <a:noFill/>
        </p:spPr>
        <p:txBody>
          <a:bodyPr wrap="square" rtlCol="0" anchor="t">
            <a:spAutoFit/>
          </a:bodyPr>
          <a:lstStyle/>
          <a:p>
            <a:pPr algn="ctr"/>
            <a:r>
              <a:rPr lang="en-US" b="1" dirty="0">
                <a:cs typeface="Calibri"/>
                <a:hlinkClick r:id="rId11"/>
              </a:rPr>
              <a:t>BAND SIGN UP FORM</a:t>
            </a:r>
            <a:endParaRPr lang="en-US" b="1" dirty="0">
              <a:cs typeface="Calibri"/>
            </a:endParaRPr>
          </a:p>
        </p:txBody>
      </p:sp>
      <p:sp>
        <p:nvSpPr>
          <p:cNvPr id="12" name="TextBox 11">
            <a:extLst>
              <a:ext uri="{FF2B5EF4-FFF2-40B4-BE49-F238E27FC236}">
                <a16:creationId xmlns:a16="http://schemas.microsoft.com/office/drawing/2014/main" id="{131A860E-F270-4DBF-AA2B-8A0499A66BD6}"/>
              </a:ext>
            </a:extLst>
          </p:cNvPr>
          <p:cNvSpPr txBox="1"/>
          <p:nvPr/>
        </p:nvSpPr>
        <p:spPr>
          <a:xfrm>
            <a:off x="8822412" y="5853447"/>
            <a:ext cx="2590416" cy="646331"/>
          </a:xfrm>
          <a:prstGeom prst="rect">
            <a:avLst/>
          </a:prstGeom>
          <a:noFill/>
        </p:spPr>
        <p:txBody>
          <a:bodyPr wrap="square" rtlCol="0">
            <a:spAutoFit/>
          </a:bodyPr>
          <a:lstStyle/>
          <a:p>
            <a:pPr algn="ctr"/>
            <a:r>
              <a:rPr lang="en-US" b="1" dirty="0">
                <a:hlinkClick r:id="rId12">
                  <a:extLst>
                    <a:ext uri="{A12FA001-AC4F-418D-AE19-62706E023703}">
                      <ahyp:hlinkClr xmlns:ahyp="http://schemas.microsoft.com/office/drawing/2018/hyperlinkcolor" val="tx"/>
                    </a:ext>
                  </a:extLst>
                </a:hlinkClick>
              </a:rPr>
              <a:t>BAND AND ORCHESTRA</a:t>
            </a:r>
          </a:p>
          <a:p>
            <a:pPr algn="ctr"/>
            <a:r>
              <a:rPr lang="en-US" b="1" dirty="0">
                <a:hlinkClick r:id="rId12">
                  <a:extLst>
                    <a:ext uri="{A12FA001-AC4F-418D-AE19-62706E023703}">
                      <ahyp:hlinkClr xmlns:ahyp="http://schemas.microsoft.com/office/drawing/2018/hyperlinkcolor" val="tx"/>
                    </a:ext>
                  </a:extLst>
                </a:hlinkClick>
              </a:rPr>
              <a:t>RENTAL AGREEMENT</a:t>
            </a:r>
            <a:endParaRPr lang="en-US" b="1" dirty="0"/>
          </a:p>
        </p:txBody>
      </p:sp>
    </p:spTree>
    <p:extLst>
      <p:ext uri="{BB962C8B-B14F-4D97-AF65-F5344CB8AC3E}">
        <p14:creationId xmlns:p14="http://schemas.microsoft.com/office/powerpoint/2010/main" val="64350598"/>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Online Media 1" title="Be Part Of The Band - instruments">
            <a:hlinkClick r:id="" action="ppaction://media"/>
            <a:extLst>
              <a:ext uri="{FF2B5EF4-FFF2-40B4-BE49-F238E27FC236}">
                <a16:creationId xmlns:a16="http://schemas.microsoft.com/office/drawing/2014/main" id="{A6556DB2-8027-439D-BAC6-AC6C41864BCE}"/>
              </a:ext>
            </a:extLst>
          </p:cNvPr>
          <p:cNvPicPr>
            <a:picLocks noRot="1" noChangeAspect="1"/>
          </p:cNvPicPr>
          <p:nvPr>
            <a:videoFile r:link="rId1"/>
          </p:nvPr>
        </p:nvPicPr>
        <p:blipFill>
          <a:blip r:embed="rId3"/>
          <a:stretch>
            <a:fillRect/>
          </a:stretch>
        </p:blipFill>
        <p:spPr>
          <a:xfrm>
            <a:off x="229541" y="959000"/>
            <a:ext cx="9904117" cy="5571066"/>
          </a:xfrm>
          <a:prstGeom prst="rect">
            <a:avLst/>
          </a:prstGeom>
        </p:spPr>
      </p:pic>
      <p:pic>
        <p:nvPicPr>
          <p:cNvPr id="5" name="Picture 4" descr="A close up of a logo&#10;&#10;Description automatically generated">
            <a:extLst>
              <a:ext uri="{FF2B5EF4-FFF2-40B4-BE49-F238E27FC236}">
                <a16:creationId xmlns:a16="http://schemas.microsoft.com/office/drawing/2014/main" id="{FBB7B98C-7992-40DA-8F77-87A898E04438}"/>
              </a:ext>
            </a:extLst>
          </p:cNvPr>
          <p:cNvPicPr>
            <a:picLocks noChangeAspect="1"/>
          </p:cNvPicPr>
          <p:nvPr/>
        </p:nvPicPr>
        <p:blipFill rotWithShape="1">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l="-92206" t="-17958" r="37951" b="-64901"/>
          <a:stretch/>
        </p:blipFill>
        <p:spPr>
          <a:xfrm>
            <a:off x="7074925" y="876707"/>
            <a:ext cx="5117075" cy="2552293"/>
          </a:xfrm>
          <a:prstGeom prst="rect">
            <a:avLst/>
          </a:prstGeom>
        </p:spPr>
      </p:pic>
      <p:pic>
        <p:nvPicPr>
          <p:cNvPr id="6" name="Picture 5" descr="A picture containing object, light&#10;&#10;Description automatically generated">
            <a:extLst>
              <a:ext uri="{FF2B5EF4-FFF2-40B4-BE49-F238E27FC236}">
                <a16:creationId xmlns:a16="http://schemas.microsoft.com/office/drawing/2014/main" id="{C3AF6852-A44A-4C7F-9E16-E3BC0D949140}"/>
              </a:ext>
            </a:extLst>
          </p:cNvPr>
          <p:cNvPicPr>
            <a:picLocks noChangeAspect="1"/>
          </p:cNvPicPr>
          <p:nvPr/>
        </p:nvPicPr>
        <p:blipFill rotWithShape="1">
          <a:blip r:embed="rId6">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r="19077"/>
          <a:stretch/>
        </p:blipFill>
        <p:spPr>
          <a:xfrm>
            <a:off x="10133658" y="4259514"/>
            <a:ext cx="2058342" cy="2207278"/>
          </a:xfrm>
          <a:prstGeom prst="rect">
            <a:avLst/>
          </a:prstGeom>
        </p:spPr>
      </p:pic>
      <p:pic>
        <p:nvPicPr>
          <p:cNvPr id="8" name="Picture 7" descr="A picture containing drawing&#10;&#10;Description automatically generated">
            <a:extLst>
              <a:ext uri="{FF2B5EF4-FFF2-40B4-BE49-F238E27FC236}">
                <a16:creationId xmlns:a16="http://schemas.microsoft.com/office/drawing/2014/main" id="{FFE840AF-53C6-4ECD-857D-15A527B82078}"/>
              </a:ext>
            </a:extLst>
          </p:cNvPr>
          <p:cNvPicPr>
            <a:picLocks noChangeAspect="1"/>
          </p:cNvPicPr>
          <p:nvPr/>
        </p:nvPicPr>
        <p:blipFill>
          <a:blip r:embed="rId7" cstate="print">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146052" y="165161"/>
            <a:ext cx="1566838" cy="551668"/>
          </a:xfrm>
          <a:prstGeom prst="rect">
            <a:avLst/>
          </a:prstGeom>
        </p:spPr>
      </p:pic>
    </p:spTree>
    <p:extLst>
      <p:ext uri="{BB962C8B-B14F-4D97-AF65-F5344CB8AC3E}">
        <p14:creationId xmlns:p14="http://schemas.microsoft.com/office/powerpoint/2010/main" val="1840947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2EC10A7-AE82-425A-8944-647C21D43948}"/>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0" y="1166047"/>
            <a:ext cx="6403811" cy="2694437"/>
          </a:xfrm>
          <a:prstGeom prst="rect">
            <a:avLst/>
          </a:prstGeom>
        </p:spPr>
      </p:pic>
      <p:pic>
        <p:nvPicPr>
          <p:cNvPr id="8" name="Picture 7" descr="A picture containing object, light&#10;&#10;Description automatically generated">
            <a:extLst>
              <a:ext uri="{FF2B5EF4-FFF2-40B4-BE49-F238E27FC236}">
                <a16:creationId xmlns:a16="http://schemas.microsoft.com/office/drawing/2014/main" id="{61729AD4-462A-4EE7-86AC-F9DD817944FD}"/>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0" y="4110286"/>
            <a:ext cx="2543578" cy="2207278"/>
          </a:xfrm>
          <a:prstGeom prst="rect">
            <a:avLst/>
          </a:prstGeom>
        </p:spPr>
      </p:pic>
      <p:pic>
        <p:nvPicPr>
          <p:cNvPr id="2" name="Online Media 1" title="Student Interviews">
            <a:hlinkClick r:id="" action="ppaction://media"/>
            <a:extLst>
              <a:ext uri="{FF2B5EF4-FFF2-40B4-BE49-F238E27FC236}">
                <a16:creationId xmlns:a16="http://schemas.microsoft.com/office/drawing/2014/main" id="{E8B1A942-A585-4B3C-816E-C72834FD9C08}"/>
              </a:ext>
            </a:extLst>
          </p:cNvPr>
          <p:cNvPicPr>
            <a:picLocks noRot="1" noChangeAspect="1"/>
          </p:cNvPicPr>
          <p:nvPr>
            <a:videoFile r:link="rId1"/>
          </p:nvPr>
        </p:nvPicPr>
        <p:blipFill>
          <a:blip r:embed="rId6"/>
          <a:stretch>
            <a:fillRect/>
          </a:stretch>
        </p:blipFill>
        <p:spPr>
          <a:xfrm>
            <a:off x="1994977" y="689020"/>
            <a:ext cx="10050971" cy="5628544"/>
          </a:xfrm>
          <a:prstGeom prst="rect">
            <a:avLst/>
          </a:prstGeom>
          <a:ln>
            <a:noFill/>
          </a:ln>
        </p:spPr>
      </p:pic>
      <p:pic>
        <p:nvPicPr>
          <p:cNvPr id="16" name="Picture 15" descr="A picture containing drawing&#10;&#10;Description automatically generated">
            <a:extLst>
              <a:ext uri="{FF2B5EF4-FFF2-40B4-BE49-F238E27FC236}">
                <a16:creationId xmlns:a16="http://schemas.microsoft.com/office/drawing/2014/main" id="{A2386E4D-19C7-4701-899B-60514650A27E}"/>
              </a:ext>
            </a:extLst>
          </p:cNvPr>
          <p:cNvPicPr>
            <a:picLocks noChangeAspect="1"/>
          </p:cNvPicPr>
          <p:nvPr/>
        </p:nvPicPr>
        <p:blipFill>
          <a:blip r:embed="rId7" cstate="print">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146052" y="165161"/>
            <a:ext cx="1566838" cy="551668"/>
          </a:xfrm>
          <a:prstGeom prst="rect">
            <a:avLst/>
          </a:prstGeom>
        </p:spPr>
      </p:pic>
    </p:spTree>
    <p:extLst>
      <p:ext uri="{BB962C8B-B14F-4D97-AF65-F5344CB8AC3E}">
        <p14:creationId xmlns:p14="http://schemas.microsoft.com/office/powerpoint/2010/main" val="1435361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30</TotalTime>
  <Words>89</Words>
  <Application>Microsoft Office PowerPoint</Application>
  <PresentationFormat>Widescreen</PresentationFormat>
  <Paragraphs>9</Paragraphs>
  <Slides>4</Slides>
  <Notes>0</Notes>
  <HiddenSlides>0</HiddenSlides>
  <MMClips>2</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Goudy Stout</vt:lpstr>
      <vt:lpstr>Office Theme</vt:lpstr>
      <vt:lpstr>Join the Band</vt:lpstr>
      <vt:lpstr> Dear Parents,   The next few slides will contain videos that you should watch with your child.  After you have viewed them, please come back to this slide and click on the following links that you’ll need for forms and information about becoming part of the band!</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Join the Band</dc:title>
  <dc:creator>Kathleen Kersznowski</dc:creator>
  <cp:lastModifiedBy>Lisa Sebastiani</cp:lastModifiedBy>
  <cp:revision>12</cp:revision>
  <dcterms:created xsi:type="dcterms:W3CDTF">2020-05-13T17:59:26Z</dcterms:created>
  <dcterms:modified xsi:type="dcterms:W3CDTF">2020-05-21T18:33:13Z</dcterms:modified>
</cp:coreProperties>
</file>